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DC61-CCE7-4513-8B32-3B8209E119C0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5437-D12C-4BE1-B585-787A45FBB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71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DC61-CCE7-4513-8B32-3B8209E119C0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5437-D12C-4BE1-B585-787A45FBB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3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DC61-CCE7-4513-8B32-3B8209E119C0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5437-D12C-4BE1-B585-787A45FBB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34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DC61-CCE7-4513-8B32-3B8209E119C0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5437-D12C-4BE1-B585-787A45FBB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59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DC61-CCE7-4513-8B32-3B8209E119C0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5437-D12C-4BE1-B585-787A45FBB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7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DC61-CCE7-4513-8B32-3B8209E119C0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5437-D12C-4BE1-B585-787A45FBB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248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DC61-CCE7-4513-8B32-3B8209E119C0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5437-D12C-4BE1-B585-787A45FBB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69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DC61-CCE7-4513-8B32-3B8209E119C0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5437-D12C-4BE1-B585-787A45FBB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082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DC61-CCE7-4513-8B32-3B8209E119C0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5437-D12C-4BE1-B585-787A45FBB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67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DC61-CCE7-4513-8B32-3B8209E119C0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5437-D12C-4BE1-B585-787A45FBB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63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DC61-CCE7-4513-8B32-3B8209E119C0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5437-D12C-4BE1-B585-787A45FBB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51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2DC61-CCE7-4513-8B32-3B8209E119C0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05437-D12C-4BE1-B585-787A45FBB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97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Stem Cell Therapy </a:t>
            </a:r>
            <a:r>
              <a:rPr lang="en-US" sz="4000" b="1" u="none" strike="noStrike" smtClean="0">
                <a:solidFill>
                  <a:srgbClr val="C00000"/>
                </a:solidFill>
                <a:effectLst/>
              </a:rPr>
              <a:t>( </a:t>
            </a:r>
            <a:r>
              <a:rPr lang="en-US" sz="4000" b="1" u="none" strike="noStrike" smtClean="0">
                <a:solidFill>
                  <a:srgbClr val="C00000"/>
                </a:solidFill>
                <a:effectLst/>
              </a:rPr>
              <a:t>10 </a:t>
            </a:r>
            <a:r>
              <a:rPr lang="en-US" sz="4000" b="1" u="none" strike="noStrike" dirty="0" smtClean="0">
                <a:solidFill>
                  <a:srgbClr val="C00000"/>
                </a:solidFill>
                <a:effectLst/>
              </a:rPr>
              <a:t>days)</a:t>
            </a:r>
            <a:r>
              <a:rPr lang="fa-IR" sz="4000" b="1" u="none" strike="noStrike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4000" b="1" u="none" strike="noStrike" dirty="0" smtClean="0">
                <a:solidFill>
                  <a:srgbClr val="C00000"/>
                </a:solidFill>
                <a:effectLst/>
              </a:rPr>
              <a:t>Workshop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43181" y="1827655"/>
            <a:ext cx="90167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none" strike="noStrike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participant			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b="1" u="none" strike="noStrike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000 $</a:t>
            </a:r>
          </a:p>
          <a:p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3200" b="1" u="none" strike="noStrike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roup ( 2 people)	 	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200" b="1" u="none" strike="noStrike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500 $ per participant</a:t>
            </a:r>
          </a:p>
          <a:p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3200" b="1" u="none" strike="noStrike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roup ( 3 people)	 	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 </a:t>
            </a:r>
            <a:r>
              <a:rPr lang="en-US" sz="3200" b="1" u="none" strike="noStrike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 per participant</a:t>
            </a:r>
            <a:endParaRPr lang="en-US" sz="3200" b="1" i="0" u="none" strike="noStrike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3200" b="1" u="none" strike="noStrike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roup ( 4 people)	 	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4500 </a:t>
            </a:r>
            <a:r>
              <a:rPr lang="en-US" sz="3200" b="1" u="none" strike="noStrike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 per participant</a:t>
            </a:r>
            <a:endParaRPr lang="en-US" sz="3200" b="1" i="0" u="none" strike="noStrike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 descr="C:\Users\sony\Desktop\be smar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6980" y="4091532"/>
            <a:ext cx="2868186" cy="234888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TextBox 11"/>
          <p:cNvSpPr txBox="1"/>
          <p:nvPr/>
        </p:nvSpPr>
        <p:spPr>
          <a:xfrm>
            <a:off x="0" y="6014278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Iran: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+98 912 3369613 	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Kuwait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+965 676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48556	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Sweden: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+46 79010810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fontAlgn="base"/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Turkey: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+90 (312) 428 48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+90 (312) 428 36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 		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Emirate: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97 1044432346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Stem Cell Therapy for Alzheimer'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755" y="4005976"/>
            <a:ext cx="2343951" cy="1981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tem-cell therapy -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724" y="3920348"/>
            <a:ext cx="2482901" cy="204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728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Stem Cell Therapy ( 10 days) Workshop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NGS( 5 days) Workshop in Turkey</dc:title>
  <dc:creator>SONY</dc:creator>
  <cp:lastModifiedBy>SONY</cp:lastModifiedBy>
  <cp:revision>12</cp:revision>
  <dcterms:created xsi:type="dcterms:W3CDTF">2021-12-10T14:22:05Z</dcterms:created>
  <dcterms:modified xsi:type="dcterms:W3CDTF">2022-04-09T11:33:31Z</dcterms:modified>
</cp:coreProperties>
</file>